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60" r:id="rId4"/>
    <p:sldId id="275" r:id="rId5"/>
    <p:sldId id="297" r:id="rId6"/>
    <p:sldId id="295" r:id="rId7"/>
    <p:sldId id="277" r:id="rId8"/>
    <p:sldId id="294" r:id="rId9"/>
    <p:sldId id="274" r:id="rId10"/>
    <p:sldId id="276" r:id="rId11"/>
    <p:sldId id="298" r:id="rId12"/>
    <p:sldId id="296" r:id="rId13"/>
    <p:sldId id="278" r:id="rId14"/>
    <p:sldId id="302" r:id="rId15"/>
    <p:sldId id="304" r:id="rId16"/>
    <p:sldId id="279" r:id="rId17"/>
    <p:sldId id="281" r:id="rId18"/>
    <p:sldId id="305" r:id="rId19"/>
    <p:sldId id="303" r:id="rId20"/>
    <p:sldId id="306" r:id="rId21"/>
    <p:sldId id="280" r:id="rId22"/>
    <p:sldId id="282" r:id="rId23"/>
    <p:sldId id="307" r:id="rId24"/>
    <p:sldId id="289" r:id="rId25"/>
    <p:sldId id="299" r:id="rId26"/>
    <p:sldId id="283" r:id="rId27"/>
    <p:sldId id="284" r:id="rId28"/>
    <p:sldId id="290" r:id="rId29"/>
    <p:sldId id="300" r:id="rId30"/>
    <p:sldId id="301" r:id="rId31"/>
    <p:sldId id="273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4"/>
    <p:restoredTop sz="94667"/>
  </p:normalViewPr>
  <p:slideViewPr>
    <p:cSldViewPr snapToGrid="0">
      <p:cViewPr>
        <p:scale>
          <a:sx n="91" d="100"/>
          <a:sy n="91" d="100"/>
        </p:scale>
        <p:origin x="30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DFFB-A5E7-DB5C-2526-5A1008B26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9181F-FC85-E044-43F6-74647B80D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2C640-3C4C-C7A1-7E1C-E3CF85BF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3951-5B26-EDAA-C26D-FF2EF6FA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4717-64B5-7968-0A0A-0A604BF6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0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3368-C93B-CD7B-634C-EDA43C0D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FC5B-E3B1-C1ED-2113-F4DA0A4B2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0683-2A9C-984D-0DB5-E3EB4F5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4AA83-710D-63A7-823D-0D4FD8CB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1D88C-EB18-85EB-8322-0999C25B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4D3F8-9D1F-C461-B72A-7606479DE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A1C83-9AD7-690B-8A95-9F96AEA68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EEC6E-C416-32EB-B2EE-550661A6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0A2C3-2EE9-33B2-844A-FD470D1D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36097-16C7-22F0-6678-67667641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D56A-9F77-8A82-671E-1B233743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0620-45F7-E840-B7B4-D5BFB6A9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1CF6-268C-D017-F325-31CDE639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48509-5BDD-B2D0-6007-7FC8FD72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9AEE2-D15C-91E1-DF93-456938AF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5C43-F880-F225-0C21-D3F3B12D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A582B-A8CB-11D6-74DA-C5645153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F25B3-9642-7032-57BB-57C14C86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2DEF2-FAF4-690D-61D0-94ADCFFB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AE40-6168-D8E1-8045-A41AEC1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5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1C54-A29B-6C0A-0885-BA2F8778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EBFA-ECDE-109F-B7B4-D30F9787E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9A215-8F0B-2EA7-41C8-6D4794F7C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2C4D6-2E6D-F7CF-DEC8-658798D2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1301-E1D9-68A8-BB3F-331DEFA0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33420-57B8-3930-B8CB-C61DB3F6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3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4C33-E0FB-322D-CBEA-F5539D1C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14AE3-7E34-92FA-CA5B-241F250E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A65C-36D0-95A2-6A40-8A3F8460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2331A-4D1D-9180-CC55-15D4FC58A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BDB12-8579-9E2D-E3A9-C97CA6DCD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9A5FC-E3E4-ADCD-7D5B-F3545201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ED8DE-47E7-B4F6-9FBE-7D689C3D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0D83D-7C3A-E9E9-B29A-119AA325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E487-95E0-5D88-7658-F7FB9DEB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4D9C4-9598-C9ED-F6EF-A2492A48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EB28F-971A-4BA1-F06A-8A68673E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0E3A-E515-1917-BADD-26ADEDCE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30C11-1DBF-7681-4EB4-01D7AB49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8DC7-5233-6DEB-C2AC-0D422373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BDC8B-F5E9-FC8B-30E9-60551E2A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DF8-000E-F53F-CE95-B034C883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202F-A779-9D07-DD1B-5070A052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81B5C-3996-1CA2-77E9-9881D0DCE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0235B-0A5D-3160-25D2-3101D30F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732AD-8D28-A510-A349-30DDA568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0105D-DFFD-6E09-030B-0A438A3C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9794-2076-9394-181D-6153C916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A9930-0B5B-DEA7-CEBA-B85535B30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12CB9-31C2-8DDC-24EF-C65E67BDC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D17BE-50E2-3DE5-BAB5-0883949E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1830E-A90F-0B58-6A99-48ABA8E7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89CE2-8B17-DECA-EE66-B9A8999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A0B89-6C35-722C-89CB-25585BFD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DCA08-150C-BC5D-77C7-59E338C4F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310B-8021-2FB9-FB9C-B60D25BDF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393A0-3F6A-0B47-9570-EAD7CA39C303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27071-8FEC-E0D6-0E6D-1EA79B1D7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ABEC-ED52-9769-5AC9-4EB814F96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CCB2E-B681-2544-8FDD-86B0E0FED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4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A40F-7C97-D9C2-0123-DF9F0FBFF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Purine Metabolism Network Broad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C6DC0-E075-469F-ACF5-6147184CF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oriented to examine differences when going from one slide to the next so several slides are used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223662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4E3B-0F6D-96C4-D225-C95C7275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Male G85R vs WT</a:t>
            </a:r>
            <a:br>
              <a:rPr lang="en-US" dirty="0"/>
            </a:br>
            <a:r>
              <a:rPr lang="en-US" dirty="0"/>
              <a:t>Control and TKT-OE</a:t>
            </a:r>
          </a:p>
        </p:txBody>
      </p:sp>
    </p:spTree>
    <p:extLst>
      <p:ext uri="{BB962C8B-B14F-4D97-AF65-F5344CB8AC3E}">
        <p14:creationId xmlns:p14="http://schemas.microsoft.com/office/powerpoint/2010/main" val="171231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99DA-5228-D6A8-FD34-852B686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1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D33D-31BF-26F1-8A5F-88A91D18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Female TKT-</a:t>
            </a:r>
            <a:r>
              <a:rPr lang="en-US" dirty="0" err="1"/>
              <a:t>Df</a:t>
            </a:r>
            <a:r>
              <a:rPr lang="en-US" dirty="0"/>
              <a:t> Response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2DAF29-E8A5-7333-DA86-FA459B750EB3}"/>
              </a:ext>
            </a:extLst>
          </p:cNvPr>
          <p:cNvSpPr txBox="1">
            <a:spLocks/>
          </p:cNvSpPr>
          <p:nvPr/>
        </p:nvSpPr>
        <p:spPr>
          <a:xfrm>
            <a:off x="4069080" y="4022240"/>
            <a:ext cx="4053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GR vs WT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Control vs TKT-</a:t>
            </a:r>
            <a:r>
              <a:rPr lang="en-US" dirty="0" err="1"/>
              <a:t>Df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WT Control vs TKT-</a:t>
            </a:r>
            <a:r>
              <a:rPr lang="en-US" dirty="0" err="1"/>
              <a:t>Df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vs WT TKT-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1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4FB7FA-8070-BBF4-038A-A1B9B41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6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90FC3-8166-8947-6411-9FDAA4FF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5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D182E-A1DB-F065-A2A4-00A0281B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12946-E7FF-038F-FFD8-5E5479E5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5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Male TKT-</a:t>
            </a:r>
            <a:r>
              <a:rPr lang="en-US" dirty="0" err="1"/>
              <a:t>Df</a:t>
            </a:r>
            <a:r>
              <a:rPr lang="en-US" dirty="0"/>
              <a:t> Response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2DAF29-E8A5-7333-DA86-FA459B750EB3}"/>
              </a:ext>
            </a:extLst>
          </p:cNvPr>
          <p:cNvSpPr txBox="1">
            <a:spLocks/>
          </p:cNvSpPr>
          <p:nvPr/>
        </p:nvSpPr>
        <p:spPr>
          <a:xfrm>
            <a:off x="4069080" y="4022240"/>
            <a:ext cx="4053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GR vs WT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Control vs TKT-</a:t>
            </a:r>
            <a:r>
              <a:rPr lang="en-US" dirty="0" err="1"/>
              <a:t>Df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WT Control vs TKT-</a:t>
            </a:r>
            <a:r>
              <a:rPr lang="en-US" dirty="0" err="1"/>
              <a:t>Df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vs WT TKT-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4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Female G85R vs WT</a:t>
            </a:r>
            <a:br>
              <a:rPr lang="en-US" dirty="0"/>
            </a:br>
            <a:r>
              <a:rPr lang="en-US" dirty="0"/>
              <a:t>Control and TKT-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5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99DA-5228-D6A8-FD34-852B686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7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D003D-A01E-4120-9228-4FCB7D70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BCC09-92FE-0F36-ADF3-85956E95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0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34E3B-0F6D-96C4-D225-C95C7275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0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Female TKT-OE Response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2DAF29-E8A5-7333-DA86-FA459B750EB3}"/>
              </a:ext>
            </a:extLst>
          </p:cNvPr>
          <p:cNvSpPr txBox="1">
            <a:spLocks/>
          </p:cNvSpPr>
          <p:nvPr/>
        </p:nvSpPr>
        <p:spPr>
          <a:xfrm>
            <a:off x="4069080" y="4022240"/>
            <a:ext cx="4053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GR vs WT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Control vs TKT-OE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WT Control vs TKT-OE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vs WT TKT-OE</a:t>
            </a:r>
          </a:p>
        </p:txBody>
      </p:sp>
    </p:spTree>
    <p:extLst>
      <p:ext uri="{BB962C8B-B14F-4D97-AF65-F5344CB8AC3E}">
        <p14:creationId xmlns:p14="http://schemas.microsoft.com/office/powerpoint/2010/main" val="1428272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4FB7FA-8070-BBF4-038A-A1B9B41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2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991E5-290A-3E09-83CE-4203996C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4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AB386-2940-178B-54C4-A50EDCCF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F636B-58F2-1C3B-0A2D-65F93732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Male TKT-OE Response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2DAF29-E8A5-7333-DA86-FA459B750EB3}"/>
              </a:ext>
            </a:extLst>
          </p:cNvPr>
          <p:cNvSpPr txBox="1">
            <a:spLocks/>
          </p:cNvSpPr>
          <p:nvPr/>
        </p:nvSpPr>
        <p:spPr>
          <a:xfrm>
            <a:off x="4069080" y="4022240"/>
            <a:ext cx="4053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GR vs WT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Control vs TKT-OE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WT Control vs TKT-OE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GR vs WT TKT-OE</a:t>
            </a:r>
          </a:p>
        </p:txBody>
      </p:sp>
    </p:spTree>
    <p:extLst>
      <p:ext uri="{BB962C8B-B14F-4D97-AF65-F5344CB8AC3E}">
        <p14:creationId xmlns:p14="http://schemas.microsoft.com/office/powerpoint/2010/main" val="35522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4FB7FA-8070-BBF4-038A-A1B9B41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9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99DA-5228-D6A8-FD34-852B686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552E1E-3FD3-9284-EE19-134C206D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069EA-5980-F04F-9117-D05236A6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5D33D-31BF-26F1-8A5F-88A91D18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7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12946-E7FF-038F-FFD8-5E5479E5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Female G85R vs WT</a:t>
            </a:r>
            <a:br>
              <a:rPr lang="en-US" dirty="0"/>
            </a:br>
            <a:r>
              <a:rPr lang="en-US" dirty="0"/>
              <a:t>Control and TKT-OE</a:t>
            </a:r>
          </a:p>
        </p:txBody>
      </p:sp>
    </p:spTree>
    <p:extLst>
      <p:ext uri="{BB962C8B-B14F-4D97-AF65-F5344CB8AC3E}">
        <p14:creationId xmlns:p14="http://schemas.microsoft.com/office/powerpoint/2010/main" val="253287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4FB7FA-8070-BBF4-038A-A1B9B41F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F636B-58F2-1C3B-0A2D-65F93732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B70-A523-8D5F-164E-6C69A539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Male G85R vs WT</a:t>
            </a:r>
            <a:br>
              <a:rPr lang="en-US" dirty="0"/>
            </a:br>
            <a:r>
              <a:rPr lang="en-US" dirty="0"/>
              <a:t>Control and TKT-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5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99DA-5228-D6A8-FD34-852B686D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4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18378</TotalTime>
  <Words>135</Words>
  <Application>Microsoft Macintosh PowerPoint</Application>
  <PresentationFormat>Widescreen</PresentationFormat>
  <Paragraphs>26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Purine Metabolism Network Broad Overview</vt:lpstr>
      <vt:lpstr>Female G85R vs WT Control and TKT-Df</vt:lpstr>
      <vt:lpstr>PowerPoint Presentation</vt:lpstr>
      <vt:lpstr>PowerPoint Presentation</vt:lpstr>
      <vt:lpstr>Female G85R vs WT Control and TKT-OE</vt:lpstr>
      <vt:lpstr>PowerPoint Presentation</vt:lpstr>
      <vt:lpstr>PowerPoint Presentation</vt:lpstr>
      <vt:lpstr>Male G85R vs WT Control and TKT-Df</vt:lpstr>
      <vt:lpstr>PowerPoint Presentation</vt:lpstr>
      <vt:lpstr>PowerPoint Presentation</vt:lpstr>
      <vt:lpstr>Male G85R vs WT Control and TKT-OE</vt:lpstr>
      <vt:lpstr>PowerPoint Presentation</vt:lpstr>
      <vt:lpstr>PowerPoint Presentation</vt:lpstr>
      <vt:lpstr>Female TKT-Df Response</vt:lpstr>
      <vt:lpstr>PowerPoint Presentation</vt:lpstr>
      <vt:lpstr>PowerPoint Presentation</vt:lpstr>
      <vt:lpstr>PowerPoint Presentation</vt:lpstr>
      <vt:lpstr>PowerPoint Presentation</vt:lpstr>
      <vt:lpstr>Male TKT-Df Response</vt:lpstr>
      <vt:lpstr>PowerPoint Presentation</vt:lpstr>
      <vt:lpstr>PowerPoint Presentation</vt:lpstr>
      <vt:lpstr>PowerPoint Presentation</vt:lpstr>
      <vt:lpstr>PowerPoint Presentation</vt:lpstr>
      <vt:lpstr>Female TKT-OE Response</vt:lpstr>
      <vt:lpstr>PowerPoint Presentation</vt:lpstr>
      <vt:lpstr>PowerPoint Presentation</vt:lpstr>
      <vt:lpstr>PowerPoint Presentation</vt:lpstr>
      <vt:lpstr>PowerPoint Presentation</vt:lpstr>
      <vt:lpstr>Male TKT-OE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Purine Metabolism Network Broad Overview</dc:title>
  <dc:creator>Santiago, John</dc:creator>
  <cp:lastModifiedBy>Santiago, John</cp:lastModifiedBy>
  <cp:revision>2</cp:revision>
  <dcterms:created xsi:type="dcterms:W3CDTF">2023-11-24T00:38:40Z</dcterms:created>
  <dcterms:modified xsi:type="dcterms:W3CDTF">2023-12-06T18:56:50Z</dcterms:modified>
</cp:coreProperties>
</file>